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  <p:sldId id="268" r:id="rId11"/>
    <p:sldId id="267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82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769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416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0156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154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311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12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286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3265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655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91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29AC-6382-43D4-B39E-59B1EAE6FCBE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CEE5-276E-4210-AB9B-7B5E1FBB45F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48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artist/Camille_Saint-Sa&#235;ns?feature=watch_video_titl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258030196_20b796d1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96963"/>
            <a:ext cx="87852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547813" y="0"/>
            <a:ext cx="6400800" cy="1008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400" b="1" u="sng" smtClean="0">
                <a:solidFill>
                  <a:srgbClr val="CC3300"/>
                </a:solidFill>
                <a:latin typeface="Times New Roman" pitchFamily="18" charset="0"/>
              </a:rPr>
              <a:t>Карневал  животиња</a:t>
            </a:r>
            <a:endParaRPr lang="sr-Latn-RS" sz="4400" b="1" u="sng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39016"/>
            <a:ext cx="1961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Школски  рад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22213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20. 3. 2020.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699792" y="764704"/>
            <a:ext cx="292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Карневал животиња 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13667" y="121528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Камиј Сен Санс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2276872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- Марш лавова</a:t>
            </a:r>
            <a:endParaRPr lang="sr-Latn-R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273853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- Слон</a:t>
            </a:r>
            <a:endParaRPr lang="sr-Latn-RS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3573016"/>
            <a:ext cx="302433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4860032" y="3573016"/>
            <a:ext cx="3024336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179512" y="222139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и нацртај.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39016"/>
            <a:ext cx="1961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Школски  рад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22213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20. 3. 2020.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699792" y="764704"/>
            <a:ext cx="292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Карневал животиња 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13667" y="121528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Камиј Сен Санс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2276872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- Марш лавова</a:t>
            </a:r>
            <a:endParaRPr lang="sr-Latn-R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273853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- Слон</a:t>
            </a:r>
            <a:endParaRPr lang="sr-Latn-RS" sz="2400" dirty="0"/>
          </a:p>
        </p:txBody>
      </p:sp>
      <p:sp>
        <p:nvSpPr>
          <p:cNvPr id="6" name="Rectangle 5"/>
          <p:cNvSpPr/>
          <p:nvPr/>
        </p:nvSpPr>
        <p:spPr>
          <a:xfrm>
            <a:off x="755576" y="3573016"/>
            <a:ext cx="302433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4860032" y="3573016"/>
            <a:ext cx="3024336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" name="Picture 2" descr="Резултат слика за lion kinde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2054" r="70094" b="80263"/>
          <a:stretch/>
        </p:blipFill>
        <p:spPr bwMode="auto">
          <a:xfrm>
            <a:off x="758648" y="3573016"/>
            <a:ext cx="3021264" cy="27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60032" y="3573016"/>
            <a:ext cx="302433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3" name="Picture 2" descr="Резултат слика за elefant face clipar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741" r="1453"/>
          <a:stretch/>
        </p:blipFill>
        <p:spPr bwMode="auto">
          <a:xfrm>
            <a:off x="4934934" y="3732854"/>
            <a:ext cx="28432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222139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и нацртај.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6480199"/>
            <a:ext cx="304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Док слушаш музику илуструј.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709" y="836712"/>
            <a:ext cx="3711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Шта је то </a:t>
            </a:r>
            <a:r>
              <a:rPr lang="sr-Cyrl-RS" sz="3200" b="1" dirty="0" smtClean="0"/>
              <a:t>карневал?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32866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709" y="836712"/>
            <a:ext cx="3711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Шта је то </a:t>
            </a:r>
            <a:r>
              <a:rPr lang="sr-Cyrl-RS" sz="3200" b="1" dirty="0" smtClean="0"/>
              <a:t>карневал?</a:t>
            </a:r>
            <a:endParaRPr lang="sr-Latn-R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83639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/>
              <a:t>Карневал </a:t>
            </a:r>
            <a:r>
              <a:rPr lang="sr-Cyrl-RS" sz="3200" dirty="0" smtClean="0"/>
              <a:t>је врста славља. Учесници прославе </a:t>
            </a:r>
          </a:p>
          <a:p>
            <a:r>
              <a:rPr lang="sr-Cyrl-RS" sz="3200" dirty="0" smtClean="0"/>
              <a:t>се веселе на улицама, плешу, </a:t>
            </a:r>
            <a:r>
              <a:rPr lang="sr-Cyrl-RS" sz="3200" dirty="0" smtClean="0"/>
              <a:t>маскирају се, </a:t>
            </a:r>
            <a:endParaRPr lang="sr-Cyrl-RS" sz="3200" dirty="0" smtClean="0"/>
          </a:p>
          <a:p>
            <a:r>
              <a:rPr lang="sr-Cyrl-RS" sz="3200" dirty="0" smtClean="0"/>
              <a:t>приказују циркуске и </a:t>
            </a:r>
            <a:r>
              <a:rPr lang="sr-Cyrl-RS" sz="3200" dirty="0" smtClean="0"/>
              <a:t>друге </a:t>
            </a:r>
            <a:r>
              <a:rPr lang="sr-Cyrl-RS" sz="3200" dirty="0" smtClean="0"/>
              <a:t>вештине. 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25353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karn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840416" cy="52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тат слика за karn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05426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тат слика за karn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" y="476672"/>
            <a:ext cx="9096169" cy="58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Nd9GcQa_8IbJbKNjv7GxOLDIflcBLJdsvYVwPp8w5MWieJ4b8JGyuvN2Rjgr6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6136" r="5336" b="2190"/>
          <a:stretch>
            <a:fillRect/>
          </a:stretch>
        </p:blipFill>
        <p:spPr bwMode="auto">
          <a:xfrm>
            <a:off x="4461385" y="692696"/>
            <a:ext cx="4032448" cy="56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62373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Камиј Сен Санс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410" y="245839"/>
            <a:ext cx="4152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Француски композитор  </a:t>
            </a:r>
          </a:p>
          <a:p>
            <a:r>
              <a:rPr lang="sr-Cyrl-RS" sz="2400" dirty="0" smtClean="0"/>
              <a:t>Камиј Сен Санс је компоновао</a:t>
            </a:r>
          </a:p>
          <a:p>
            <a:r>
              <a:rPr lang="sr-Cyrl-RS" sz="2400" dirty="0" smtClean="0"/>
              <a:t>„Карневал животиња“.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4327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838" y="260648"/>
            <a:ext cx="26934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Данас слушајте :</a:t>
            </a:r>
          </a:p>
          <a:p>
            <a:r>
              <a:rPr lang="sr-Cyrl-RS" sz="2800" dirty="0" smtClean="0"/>
              <a:t>Марш лавова,</a:t>
            </a:r>
          </a:p>
          <a:p>
            <a:r>
              <a:rPr lang="sr-Cyrl-RS" sz="2800" dirty="0" smtClean="0"/>
              <a:t>Слон</a:t>
            </a:r>
            <a:endParaRPr lang="sr-Latn-R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78170" y="3429000"/>
            <a:ext cx="4847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 smtClean="0"/>
              <a:t>You Tube</a:t>
            </a:r>
          </a:p>
          <a:p>
            <a:pPr algn="ctr"/>
            <a:endParaRPr lang="sr-Latn-RS" dirty="0" smtClean="0"/>
          </a:p>
          <a:p>
            <a:r>
              <a:rPr lang="sr-Latn-RS" dirty="0" smtClean="0"/>
              <a:t>Carnival of The Animals - Royal March Of The Lion</a:t>
            </a:r>
          </a:p>
          <a:p>
            <a:endParaRPr lang="sr-Latn-RS" dirty="0"/>
          </a:p>
          <a:p>
            <a:r>
              <a:rPr lang="sr-Latn-RS" dirty="0" smtClean="0"/>
              <a:t> </a:t>
            </a:r>
            <a:r>
              <a:rPr lang="sr-Latn-RS" b="1" u="sng" dirty="0" smtClean="0">
                <a:hlinkClick r:id="rId2"/>
              </a:rPr>
              <a:t>Camille Saint-Saëns</a:t>
            </a:r>
            <a:r>
              <a:rPr lang="sr-Latn-RS" dirty="0" smtClean="0"/>
              <a:t> The Elephant </a:t>
            </a:r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103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39016"/>
            <a:ext cx="1961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Школски  рад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22213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20. 3. 2020.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699792" y="764704"/>
            <a:ext cx="292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Карневал животиња 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13667" y="121528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Камиј Сен Санс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2276872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- Марш лавова</a:t>
            </a:r>
            <a:endParaRPr lang="sr-Latn-R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273853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- Слон</a:t>
            </a:r>
            <a:endParaRPr lang="sr-Latn-R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22139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Препиши.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142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10</cp:revision>
  <dcterms:created xsi:type="dcterms:W3CDTF">2020-03-18T09:58:31Z</dcterms:created>
  <dcterms:modified xsi:type="dcterms:W3CDTF">2020-03-18T13:41:13Z</dcterms:modified>
</cp:coreProperties>
</file>